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2" r:id="rId2"/>
    <p:sldId id="256" r:id="rId3"/>
    <p:sldId id="257" r:id="rId4"/>
    <p:sldId id="263" r:id="rId5"/>
    <p:sldId id="259" r:id="rId6"/>
    <p:sldId id="264" r:id="rId7"/>
    <p:sldId id="261" r:id="rId8"/>
    <p:sldId id="258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02"/>
    <p:restoredTop sz="94130"/>
  </p:normalViewPr>
  <p:slideViewPr>
    <p:cSldViewPr snapToGrid="0" snapToObjects="1">
      <p:cViewPr varScale="1">
        <p:scale>
          <a:sx n="38" d="100"/>
          <a:sy n="38" d="100"/>
        </p:scale>
        <p:origin x="-1136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jpg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358F0D-05DE-C74F-BF98-7A2FE1D24F52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0BAF8-4D1B-4044-9CAF-8B7B0088E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83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xmlns:p14="http://schemas.microsoft.com/office/powerpoint/2010/main"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xmlns:p14="http://schemas.microsoft.com/office/powerpoint/2010/main"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 spd="slow">
    <p:wipe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Relationship Id="rId3" Type="http://schemas.openxmlformats.org/officeDocument/2006/relationships/hyperlink" Target="https://www.youtube.com/watch?v=RPoBE-E8VOc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SYAhpUEymJg" TargetMode="Externa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nip Diagonal Corner Rectangle 6"/>
          <p:cNvSpPr/>
          <p:nvPr/>
        </p:nvSpPr>
        <p:spPr>
          <a:xfrm>
            <a:off x="3339547" y="1828800"/>
            <a:ext cx="6493565" cy="4585253"/>
          </a:xfrm>
          <a:prstGeom prst="snip2Diag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860" y="2379594"/>
            <a:ext cx="5491186" cy="3530048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LNG1-27 September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59048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Sentence-Combining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Coordinating Conjunctions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92169489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71" y="1166191"/>
            <a:ext cx="7246216" cy="3834848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5" name="TextBox 4"/>
          <p:cNvSpPr txBox="1"/>
          <p:nvPr/>
        </p:nvSpPr>
        <p:spPr>
          <a:xfrm>
            <a:off x="4611757" y="5299213"/>
            <a:ext cx="3498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IC, </a:t>
            </a:r>
            <a:r>
              <a:rPr lang="en-US" sz="3600" dirty="0" smtClean="0">
                <a:hlinkClick r:id="rId3"/>
              </a:rPr>
              <a:t>BOYFANS</a:t>
            </a:r>
            <a:r>
              <a:rPr lang="en-US" sz="3600" dirty="0" smtClean="0"/>
              <a:t> </a:t>
            </a:r>
            <a:r>
              <a:rPr lang="en-US" sz="3600" dirty="0" err="1" smtClean="0"/>
              <a:t>ic</a:t>
            </a:r>
            <a:r>
              <a:rPr lang="en-US" sz="3600" dirty="0" smtClean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94253854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Coordinating Conjunctions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31773" y="1824335"/>
            <a:ext cx="11913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rgbClr val="C00000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But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42213" y="2468613"/>
            <a:ext cx="102063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Or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31773" y="5086994"/>
            <a:ext cx="12266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9525">
                  <a:solidFill>
                    <a:srgbClr val="C00000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Nor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11634" y="3087034"/>
            <a:ext cx="1066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Ye</a:t>
            </a:r>
            <a:r>
              <a:rPr lang="en-US" sz="5400" b="1" cap="none" spc="0" dirty="0" smtClean="0">
                <a:ln w="9525">
                  <a:solidFill>
                    <a:srgbClr val="C00000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96181" y="3772435"/>
            <a:ext cx="11092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smtClean="0">
                <a:ln w="9525">
                  <a:solidFill>
                    <a:srgbClr val="C00000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For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72810" y="4442716"/>
            <a:ext cx="13035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And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96181" y="5644771"/>
            <a:ext cx="9380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mtClean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</a:t>
            </a:r>
            <a:endParaRPr lang="en-US" sz="54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3019111" y="1550504"/>
            <a:ext cx="8338" cy="5203556"/>
          </a:xfrm>
          <a:prstGeom prst="line">
            <a:avLst/>
          </a:prstGeom>
          <a:ln w="984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28353"/>
            <a:ext cx="4939748" cy="4939748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945731483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5253" y="1616765"/>
            <a:ext cx="6115174" cy="1802296"/>
          </a:xfrm>
        </p:spPr>
        <p:txBody>
          <a:bodyPr/>
          <a:lstStyle/>
          <a:p>
            <a:r>
              <a:rPr lang="en-US" sz="8000" dirty="0" smtClean="0"/>
              <a:t>Prewriting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5253" y="3564835"/>
            <a:ext cx="5350396" cy="144448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Getting Ideas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966" y="1616765"/>
            <a:ext cx="3353398" cy="4405794"/>
          </a:xfrm>
          <a:prstGeom prst="rect">
            <a:avLst/>
          </a:prstGeo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609295827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Prewriting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71700"/>
            <a:ext cx="4856922" cy="310101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Annotate text (read with a pen and/or pencil)</a:t>
            </a:r>
          </a:p>
          <a:p>
            <a:pPr lvl="1"/>
            <a:r>
              <a:rPr lang="en-US" sz="3200" dirty="0" smtClean="0"/>
              <a:t>Highlighting</a:t>
            </a:r>
          </a:p>
          <a:p>
            <a:pPr lvl="1"/>
            <a:r>
              <a:rPr lang="en-US" sz="3200" dirty="0" smtClean="0"/>
              <a:t>Underlining </a:t>
            </a:r>
          </a:p>
          <a:p>
            <a:pPr lvl="1"/>
            <a:r>
              <a:rPr lang="en-US" sz="3200" dirty="0"/>
              <a:t>M</a:t>
            </a:r>
            <a:r>
              <a:rPr lang="en-US" sz="3200" dirty="0" smtClean="0"/>
              <a:t>argin notes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973" y="685800"/>
            <a:ext cx="5430986" cy="57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35493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641" y="566306"/>
            <a:ext cx="10478550" cy="566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50356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Prewriting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1" y="1815549"/>
            <a:ext cx="4883426" cy="4187686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 smtClean="0"/>
              <a:t>List</a:t>
            </a:r>
          </a:p>
          <a:p>
            <a:pPr lvl="1"/>
            <a:r>
              <a:rPr lang="en-US" sz="3200" dirty="0" smtClean="0"/>
              <a:t>Decide what category you will list</a:t>
            </a:r>
          </a:p>
          <a:p>
            <a:pPr lvl="1"/>
            <a:r>
              <a:rPr lang="en-US" sz="3200" dirty="0" smtClean="0"/>
              <a:t>Relevance? Truthfulness? Characters? Evidence?</a:t>
            </a:r>
          </a:p>
          <a:p>
            <a:r>
              <a:rPr lang="en-US" sz="3200" dirty="0" smtClean="0"/>
              <a:t>Brainstorm</a:t>
            </a:r>
          </a:p>
          <a:p>
            <a:pPr lvl="1"/>
            <a:r>
              <a:rPr lang="en-US" sz="3200" dirty="0" smtClean="0"/>
              <a:t>Write whatever comes to your mind</a:t>
            </a:r>
          </a:p>
          <a:p>
            <a:pPr lvl="1"/>
            <a:r>
              <a:rPr lang="en-US" sz="3200" dirty="0" smtClean="0"/>
              <a:t>Don’t worry about grammar or being correct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5956852" y="265043"/>
            <a:ext cx="6235148" cy="6235148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648998985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60" y="198782"/>
            <a:ext cx="11125201" cy="5562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56313" y="6109251"/>
            <a:ext cx="3406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The Scream </a:t>
            </a:r>
            <a:r>
              <a:rPr lang="en-US" sz="2000" dirty="0" smtClean="0"/>
              <a:t>by </a:t>
            </a:r>
            <a:r>
              <a:rPr lang="en-US" sz="2000" dirty="0" err="1" smtClean="0"/>
              <a:t>Edvard</a:t>
            </a:r>
            <a:r>
              <a:rPr lang="en-US" sz="2000" dirty="0" smtClean="0"/>
              <a:t> Munch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182678" y="198782"/>
            <a:ext cx="52384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</a:rPr>
              <a:t>Possible List Categories</a:t>
            </a:r>
          </a:p>
          <a:p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</a:rPr>
              <a:t>Is the character afraid?</a:t>
            </a:r>
          </a:p>
          <a:p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</a:rPr>
              <a:t>What evidence do you see?</a:t>
            </a:r>
          </a:p>
          <a:p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</a:rPr>
              <a:t>What is the character thinking?</a:t>
            </a:r>
          </a:p>
          <a:p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</a:rPr>
              <a:t>What does the character see?</a:t>
            </a: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483662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Prewriting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49287"/>
            <a:ext cx="6261652" cy="469127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Keep a Journal</a:t>
            </a:r>
          </a:p>
          <a:p>
            <a:pPr lvl="1"/>
            <a:r>
              <a:rPr lang="en-US" sz="3200" dirty="0" smtClean="0"/>
              <a:t>Make it a place to store thoughts</a:t>
            </a:r>
          </a:p>
          <a:p>
            <a:r>
              <a:rPr lang="en-US" sz="3200" dirty="0" smtClean="0"/>
              <a:t>Ask Questions</a:t>
            </a:r>
          </a:p>
          <a:p>
            <a:pPr lvl="1"/>
            <a:r>
              <a:rPr lang="en-US" sz="3200" dirty="0" smtClean="0"/>
              <a:t>What?</a:t>
            </a:r>
          </a:p>
          <a:p>
            <a:pPr lvl="1"/>
            <a:r>
              <a:rPr lang="en-US" sz="3200" dirty="0" smtClean="0"/>
              <a:t>Who?</a:t>
            </a:r>
          </a:p>
          <a:p>
            <a:pPr lvl="1"/>
            <a:r>
              <a:rPr lang="en-US" sz="3200" dirty="0" smtClean="0"/>
              <a:t>When?</a:t>
            </a:r>
          </a:p>
          <a:p>
            <a:pPr lvl="1"/>
            <a:r>
              <a:rPr lang="en-US" sz="3200" dirty="0" smtClean="0"/>
              <a:t>Where?</a:t>
            </a:r>
          </a:p>
          <a:p>
            <a:pPr lvl="1"/>
            <a:r>
              <a:rPr lang="en-US" sz="3200" dirty="0" smtClean="0"/>
              <a:t>How?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7224092" y="1165327"/>
            <a:ext cx="4502426" cy="4502426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5" name="TextBox 4"/>
          <p:cNvSpPr txBox="1"/>
          <p:nvPr/>
        </p:nvSpPr>
        <p:spPr>
          <a:xfrm>
            <a:off x="9912626" y="9806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540282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Prewriting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5267739" cy="422081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Focused Freewriting</a:t>
            </a:r>
          </a:p>
          <a:p>
            <a:pPr lvl="1"/>
            <a:r>
              <a:rPr lang="en-US" sz="2800" dirty="0" smtClean="0"/>
              <a:t>Pour out ideas in a steady stream of writing</a:t>
            </a:r>
          </a:p>
          <a:p>
            <a:pPr lvl="1"/>
            <a:r>
              <a:rPr lang="en-US" sz="2800" dirty="0" smtClean="0"/>
              <a:t>Do not worry about grammar, structure, vocabulary</a:t>
            </a:r>
          </a:p>
          <a:p>
            <a:pPr lvl="1"/>
            <a:r>
              <a:rPr lang="en-US" sz="2800" dirty="0" smtClean="0"/>
              <a:t>Just write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2678" y="0"/>
            <a:ext cx="4373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5775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and Write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4630" y="6021456"/>
            <a:ext cx="3707572" cy="735496"/>
          </a:xfrm>
        </p:spPr>
        <p:txBody>
          <a:bodyPr>
            <a:noAutofit/>
          </a:bodyPr>
          <a:lstStyle/>
          <a:p>
            <a:r>
              <a:rPr lang="en-US" sz="2400" dirty="0" smtClean="0">
                <a:hlinkClick r:id="rId2"/>
              </a:rPr>
              <a:t>Philipino Idol Winner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947" y="1550504"/>
            <a:ext cx="7156938" cy="43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57635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77</TotalTime>
  <Words>161</Words>
  <Application>Microsoft Macintosh PowerPoint</Application>
  <PresentationFormat>Custom</PresentationFormat>
  <Paragraphs>48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Crop</vt:lpstr>
      <vt:lpstr>LNG1-27 September</vt:lpstr>
      <vt:lpstr>Prewriting</vt:lpstr>
      <vt:lpstr>Prewriting Strategies</vt:lpstr>
      <vt:lpstr>PowerPoint Presentation</vt:lpstr>
      <vt:lpstr>Prewriting Strategies</vt:lpstr>
      <vt:lpstr>PowerPoint Presentation</vt:lpstr>
      <vt:lpstr>Prewriting Strategies</vt:lpstr>
      <vt:lpstr>Prewriting Strategies</vt:lpstr>
      <vt:lpstr>Watch and Write</vt:lpstr>
      <vt:lpstr>Sentence-Combining 2</vt:lpstr>
      <vt:lpstr>PowerPoint Presentation</vt:lpstr>
      <vt:lpstr>Coordinating Conjunctions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Adam</cp:lastModifiedBy>
  <cp:revision>9</cp:revision>
  <dcterms:created xsi:type="dcterms:W3CDTF">2017-09-27T05:54:52Z</dcterms:created>
  <dcterms:modified xsi:type="dcterms:W3CDTF">2017-09-28T17:43:31Z</dcterms:modified>
</cp:coreProperties>
</file>

<file path=docProps/thumbnail.jpeg>
</file>